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0" r:id="rId4"/>
    <p:sldId id="282" r:id="rId5"/>
    <p:sldId id="281" r:id="rId6"/>
    <p:sldId id="278" r:id="rId7"/>
    <p:sldId id="276" r:id="rId8"/>
    <p:sldId id="280" r:id="rId9"/>
    <p:sldId id="277" r:id="rId10"/>
    <p:sldId id="261" r:id="rId11"/>
    <p:sldId id="262" r:id="rId12"/>
    <p:sldId id="273" r:id="rId13"/>
    <p:sldId id="263" r:id="rId14"/>
    <p:sldId id="264" r:id="rId15"/>
    <p:sldId id="266" r:id="rId16"/>
    <p:sldId id="267" r:id="rId17"/>
    <p:sldId id="269" r:id="rId18"/>
    <p:sldId id="274" r:id="rId19"/>
    <p:sldId id="271" r:id="rId20"/>
    <p:sldId id="272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890" y="-430962"/>
            <a:ext cx="9940715" cy="4042641"/>
          </a:xfrm>
        </p:spPr>
        <p:txBody>
          <a:bodyPr>
            <a:normAutofit/>
          </a:bodyPr>
          <a:lstStyle/>
          <a:p>
            <a:r>
              <a:rPr lang="en-US" sz="7200" b="1" u="sng" dirty="0"/>
              <a:t>MLOPS</a:t>
            </a:r>
            <a:br>
              <a:rPr lang="en-US" sz="7200" b="1" u="sng" dirty="0"/>
            </a:br>
            <a:br>
              <a:rPr lang="en-US" sz="7200" b="1" u="sng" dirty="0"/>
            </a:br>
            <a:r>
              <a:rPr lang="en-US" sz="4000" dirty="0"/>
              <a:t>Automation of Machine Learning model through Jenkins and Docker for better accuracy.</a:t>
            </a:r>
            <a:endParaRPr lang="en-US" sz="40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10649"/>
            <a:ext cx="12020365" cy="264838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TASK – 03</a:t>
            </a:r>
          </a:p>
          <a:p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800" dirty="0"/>
              <a:t>BY  </a:t>
            </a:r>
            <a:r>
              <a:rPr lang="en-US" sz="2800" b="1" dirty="0">
                <a:latin typeface="Constantia" panose="02030602050306030303" pitchFamily="18" charset="0"/>
              </a:rPr>
              <a:t>GAURAV MALIK   and   SRIDHAR RAO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D5E57-757E-454F-A21F-5982721E2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/>
          <a:stretch/>
        </p:blipFill>
        <p:spPr>
          <a:xfrm>
            <a:off x="0" y="1251752"/>
            <a:ext cx="12191999" cy="5604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B558D-6F8E-4DF0-9591-A4C30998D3B8}"/>
              </a:ext>
            </a:extLst>
          </p:cNvPr>
          <p:cNvSpPr txBox="1"/>
          <p:nvPr/>
        </p:nvSpPr>
        <p:spPr>
          <a:xfrm>
            <a:off x="2920752" y="372862"/>
            <a:ext cx="7039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087542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8478F-7C6B-4DB4-8173-AA44DEC1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5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2FB318-5B13-482D-8D51-2668FE350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33778" r="23835" b="52234"/>
          <a:stretch/>
        </p:blipFill>
        <p:spPr>
          <a:xfrm>
            <a:off x="0" y="2823098"/>
            <a:ext cx="11691891" cy="2388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9FE7B-8749-41C1-8F22-615A49A30787}"/>
              </a:ext>
            </a:extLst>
          </p:cNvPr>
          <p:cNvSpPr txBox="1"/>
          <p:nvPr/>
        </p:nvSpPr>
        <p:spPr>
          <a:xfrm>
            <a:off x="3064275" y="1262088"/>
            <a:ext cx="703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Got Less Accuracy</a:t>
            </a:r>
          </a:p>
        </p:txBody>
      </p:sp>
    </p:spTree>
    <p:extLst>
      <p:ext uri="{BB962C8B-B14F-4D97-AF65-F5344CB8AC3E}">
        <p14:creationId xmlns:p14="http://schemas.microsoft.com/office/powerpoint/2010/main" val="767777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2D375-4A1D-46D5-AF18-DD4C27FB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45694"/>
          <a:stretch/>
        </p:blipFill>
        <p:spPr>
          <a:xfrm>
            <a:off x="0" y="1953087"/>
            <a:ext cx="12191999" cy="4903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43EFE-C3B9-423C-BE2E-71DD57CAF7E8}"/>
              </a:ext>
            </a:extLst>
          </p:cNvPr>
          <p:cNvSpPr txBox="1"/>
          <p:nvPr/>
        </p:nvSpPr>
        <p:spPr>
          <a:xfrm>
            <a:off x="159798" y="381740"/>
            <a:ext cx="1175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Tweaking The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588362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BDF3C-615E-4D6F-9834-FCA021FA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8"/>
          <a:stretch/>
        </p:blipFill>
        <p:spPr>
          <a:xfrm>
            <a:off x="0" y="1651247"/>
            <a:ext cx="12192000" cy="520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CF3F7-062F-47C8-8E9D-2EDE096A0AF5}"/>
              </a:ext>
            </a:extLst>
          </p:cNvPr>
          <p:cNvSpPr txBox="1"/>
          <p:nvPr/>
        </p:nvSpPr>
        <p:spPr>
          <a:xfrm>
            <a:off x="2734321" y="381740"/>
            <a:ext cx="7039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Increased Epoch To 20</a:t>
            </a:r>
          </a:p>
        </p:txBody>
      </p:sp>
    </p:spTree>
    <p:extLst>
      <p:ext uri="{BB962C8B-B14F-4D97-AF65-F5344CB8AC3E}">
        <p14:creationId xmlns:p14="http://schemas.microsoft.com/office/powerpoint/2010/main" val="2315705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4D528-83F5-47CC-897C-C68BEE52A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5"/>
          <a:stretch/>
        </p:blipFill>
        <p:spPr>
          <a:xfrm>
            <a:off x="0" y="1358283"/>
            <a:ext cx="12192000" cy="5498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F9E7F-6031-4E51-887B-9C86D779AC61}"/>
              </a:ext>
            </a:extLst>
          </p:cNvPr>
          <p:cNvSpPr txBox="1"/>
          <p:nvPr/>
        </p:nvSpPr>
        <p:spPr>
          <a:xfrm>
            <a:off x="0" y="0"/>
            <a:ext cx="11372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Added More Layers And Increased Epoch To 25</a:t>
            </a:r>
          </a:p>
        </p:txBody>
      </p:sp>
    </p:spTree>
    <p:extLst>
      <p:ext uri="{BB962C8B-B14F-4D97-AF65-F5344CB8AC3E}">
        <p14:creationId xmlns:p14="http://schemas.microsoft.com/office/powerpoint/2010/main" val="4016262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9A7B3-47DF-4A5B-866E-D16B768AE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9"/>
          <a:stretch/>
        </p:blipFill>
        <p:spPr>
          <a:xfrm>
            <a:off x="0" y="1278384"/>
            <a:ext cx="12192000" cy="5577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83FC9E-0CFE-4E96-9EB6-43A06FF461DA}"/>
              </a:ext>
            </a:extLst>
          </p:cNvPr>
          <p:cNvSpPr txBox="1"/>
          <p:nvPr/>
        </p:nvSpPr>
        <p:spPr>
          <a:xfrm>
            <a:off x="71021" y="284086"/>
            <a:ext cx="11372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Added More Layers</a:t>
            </a:r>
          </a:p>
        </p:txBody>
      </p:sp>
    </p:spTree>
    <p:extLst>
      <p:ext uri="{BB962C8B-B14F-4D97-AF65-F5344CB8AC3E}">
        <p14:creationId xmlns:p14="http://schemas.microsoft.com/office/powerpoint/2010/main" val="164656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96CB2-F1D7-450F-9FC4-8713365F5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7633" b="9306"/>
          <a:stretch/>
        </p:blipFill>
        <p:spPr>
          <a:xfrm>
            <a:off x="20952" y="960120"/>
            <a:ext cx="12321048" cy="5961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72014-F9ED-456E-86B1-C2FC7F5B0BF5}"/>
              </a:ext>
            </a:extLst>
          </p:cNvPr>
          <p:cNvSpPr txBox="1"/>
          <p:nvPr/>
        </p:nvSpPr>
        <p:spPr>
          <a:xfrm>
            <a:off x="20952" y="0"/>
            <a:ext cx="11372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Accuracy Improved To 93 From 52 </a:t>
            </a:r>
          </a:p>
        </p:txBody>
      </p:sp>
    </p:spTree>
    <p:extLst>
      <p:ext uri="{BB962C8B-B14F-4D97-AF65-F5344CB8AC3E}">
        <p14:creationId xmlns:p14="http://schemas.microsoft.com/office/powerpoint/2010/main" val="8009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8F84D-F0BB-46D7-9187-128DEADF950E}"/>
              </a:ext>
            </a:extLst>
          </p:cNvPr>
          <p:cNvSpPr txBox="1"/>
          <p:nvPr/>
        </p:nvSpPr>
        <p:spPr>
          <a:xfrm>
            <a:off x="1022412" y="2024108"/>
            <a:ext cx="101471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Please ensure that the model tweaked and added more layers and epoch because of less accuracy and until last step accuracy was very low </a:t>
            </a:r>
          </a:p>
        </p:txBody>
      </p:sp>
    </p:spTree>
    <p:extLst>
      <p:ext uri="{BB962C8B-B14F-4D97-AF65-F5344CB8AC3E}">
        <p14:creationId xmlns:p14="http://schemas.microsoft.com/office/powerpoint/2010/main" val="1881752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946E6-A207-49A4-AB54-E66CEBDCB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0"/>
          <a:stretch/>
        </p:blipFill>
        <p:spPr>
          <a:xfrm>
            <a:off x="0" y="1420427"/>
            <a:ext cx="12192000" cy="5437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B63DAD-0C69-43F3-B5E7-4428B3651D77}"/>
              </a:ext>
            </a:extLst>
          </p:cNvPr>
          <p:cNvSpPr txBox="1"/>
          <p:nvPr/>
        </p:nvSpPr>
        <p:spPr>
          <a:xfrm>
            <a:off x="71021" y="284086"/>
            <a:ext cx="11372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Pipeline Of All Jobs</a:t>
            </a:r>
          </a:p>
        </p:txBody>
      </p:sp>
    </p:spTree>
    <p:extLst>
      <p:ext uri="{BB962C8B-B14F-4D97-AF65-F5344CB8AC3E}">
        <p14:creationId xmlns:p14="http://schemas.microsoft.com/office/powerpoint/2010/main" val="57890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32" y="165432"/>
            <a:ext cx="11159231" cy="1257300"/>
          </a:xfrm>
        </p:spPr>
        <p:txBody>
          <a:bodyPr>
            <a:normAutofit/>
          </a:bodyPr>
          <a:lstStyle/>
          <a:p>
            <a:r>
              <a:rPr lang="en-US" b="1" u="sng" dirty="0"/>
              <a:t>JENKINS JOBS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B95674-C1B3-4364-A11C-844C07517267}"/>
              </a:ext>
            </a:extLst>
          </p:cNvPr>
          <p:cNvSpPr txBox="1">
            <a:spLocks/>
          </p:cNvSpPr>
          <p:nvPr/>
        </p:nvSpPr>
        <p:spPr>
          <a:xfrm>
            <a:off x="843378" y="1601439"/>
            <a:ext cx="3371399" cy="10697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JOB-01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3F8887-F123-482D-8BA2-676CEC5914AB}"/>
              </a:ext>
            </a:extLst>
          </p:cNvPr>
          <p:cNvSpPr txBox="1">
            <a:spLocks/>
          </p:cNvSpPr>
          <p:nvPr/>
        </p:nvSpPr>
        <p:spPr>
          <a:xfrm>
            <a:off x="4363056" y="1601440"/>
            <a:ext cx="3371400" cy="1069700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JOB-02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7FE2A83-9FA2-4F02-A235-B2D6A75A48B8}"/>
              </a:ext>
            </a:extLst>
          </p:cNvPr>
          <p:cNvSpPr txBox="1">
            <a:spLocks/>
          </p:cNvSpPr>
          <p:nvPr/>
        </p:nvSpPr>
        <p:spPr>
          <a:xfrm>
            <a:off x="7882735" y="1570310"/>
            <a:ext cx="3371400" cy="1069700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JOB-03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6896F-0235-4579-9051-A6A50528C0BC}"/>
              </a:ext>
            </a:extLst>
          </p:cNvPr>
          <p:cNvSpPr txBox="1"/>
          <p:nvPr/>
        </p:nvSpPr>
        <p:spPr>
          <a:xfrm>
            <a:off x="685785" y="2787589"/>
            <a:ext cx="3371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=&gt; Pull the GitHub repo  automatically when some developer push repo to 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435D0-1963-46B4-845C-7CE07C379674}"/>
              </a:ext>
            </a:extLst>
          </p:cNvPr>
          <p:cNvSpPr txBox="1"/>
          <p:nvPr/>
        </p:nvSpPr>
        <p:spPr>
          <a:xfrm>
            <a:off x="4367288" y="2787589"/>
            <a:ext cx="3223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=&gt; By looking at the code Jenkins should automatically start the docker image container to deploy code and start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B745A-E742-4A44-B50B-BAECDB039913}"/>
              </a:ext>
            </a:extLst>
          </p:cNvPr>
          <p:cNvSpPr txBox="1"/>
          <p:nvPr/>
        </p:nvSpPr>
        <p:spPr>
          <a:xfrm>
            <a:off x="7748002" y="2787589"/>
            <a:ext cx="3223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=&gt; Train the model and predict the accuracy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6B618-7693-460A-B0C2-E34EB09D4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4"/>
          <a:stretch/>
        </p:blipFill>
        <p:spPr>
          <a:xfrm>
            <a:off x="0" y="1411551"/>
            <a:ext cx="12192000" cy="5446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B55EC-BA1A-497A-BDEB-499B8F2FAA12}"/>
              </a:ext>
            </a:extLst>
          </p:cNvPr>
          <p:cNvSpPr txBox="1"/>
          <p:nvPr/>
        </p:nvSpPr>
        <p:spPr>
          <a:xfrm>
            <a:off x="71021" y="284086"/>
            <a:ext cx="11372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358197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039A3-DA32-47A8-8245-EF4F7D00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4" y="1198486"/>
            <a:ext cx="10061359" cy="5659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EA3CC-8B63-4F86-81BE-70C9F75AA9E9}"/>
              </a:ext>
            </a:extLst>
          </p:cNvPr>
          <p:cNvSpPr txBox="1"/>
          <p:nvPr/>
        </p:nvSpPr>
        <p:spPr>
          <a:xfrm>
            <a:off x="71021" y="284086"/>
            <a:ext cx="11372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Got Mail After Successful Built</a:t>
            </a:r>
          </a:p>
        </p:txBody>
      </p:sp>
    </p:spTree>
    <p:extLst>
      <p:ext uri="{BB962C8B-B14F-4D97-AF65-F5344CB8AC3E}">
        <p14:creationId xmlns:p14="http://schemas.microsoft.com/office/powerpoint/2010/main" val="172964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ED586-63B7-49B4-BE95-6908A51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8F8DD-CD34-4AA7-891E-D22054224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695" y="474867"/>
            <a:ext cx="3371399" cy="1140867"/>
          </a:xfrm>
        </p:spPr>
        <p:txBody>
          <a:bodyPr/>
          <a:lstStyle/>
          <a:p>
            <a:pPr algn="l"/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JOB-04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DCBE0-DBD6-4B58-A538-208F9462B0AC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7049" y="1615735"/>
            <a:ext cx="3371400" cy="4012708"/>
          </a:xfrm>
        </p:spPr>
        <p:txBody>
          <a:bodyPr>
            <a:normAutofit/>
          </a:bodyPr>
          <a:lstStyle/>
          <a:p>
            <a:pPr algn="l"/>
            <a:r>
              <a:rPr lang="en-IN" sz="3200" dirty="0"/>
              <a:t>=&gt; If metrics accuracy is less than 80% then tweak the machine learning model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1E3A05-AE1D-41AA-B70F-A957057EE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04688" y="474868"/>
            <a:ext cx="3371400" cy="1140865"/>
          </a:xfrm>
        </p:spPr>
        <p:txBody>
          <a:bodyPr/>
          <a:lstStyle/>
          <a:p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JOB-05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3F979C-0B06-4388-BE24-47B845346E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104688" y="1615733"/>
            <a:ext cx="3371400" cy="4012708"/>
          </a:xfrm>
        </p:spPr>
        <p:txBody>
          <a:bodyPr>
            <a:normAutofit/>
          </a:bodyPr>
          <a:lstStyle/>
          <a:p>
            <a:pPr algn="l"/>
            <a:r>
              <a:rPr lang="en-IN" sz="3200" dirty="0"/>
              <a:t>=&gt; Retrain the model or notify that the best model is being created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A9DC57-C4CE-461C-B496-3E493FEF1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8597" y="474867"/>
            <a:ext cx="3371400" cy="1140865"/>
          </a:xfrm>
        </p:spPr>
        <p:txBody>
          <a:bodyPr/>
          <a:lstStyle/>
          <a:p>
            <a:r>
              <a:rPr lang="en-IN" sz="5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JOB-06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0242C0-4BF1-47DD-9C8F-749C6C3649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635033" y="1615733"/>
            <a:ext cx="3366192" cy="4012708"/>
          </a:xfrm>
        </p:spPr>
        <p:txBody>
          <a:bodyPr>
            <a:normAutofit lnSpcReduction="10000"/>
          </a:bodyPr>
          <a:lstStyle/>
          <a:p>
            <a:pPr algn="l"/>
            <a:r>
              <a:rPr lang="en-IN" sz="3200" dirty="0"/>
              <a:t>=&gt; If any container where app is running fails due to any reason then start the container again from where the last trained model left</a:t>
            </a:r>
          </a:p>
        </p:txBody>
      </p:sp>
    </p:spTree>
    <p:extLst>
      <p:ext uri="{BB962C8B-B14F-4D97-AF65-F5344CB8AC3E}">
        <p14:creationId xmlns:p14="http://schemas.microsoft.com/office/powerpoint/2010/main" val="111152997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CC03-61E9-49C4-80F4-9EC89023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6931" y="2011825"/>
            <a:ext cx="11159231" cy="1299384"/>
          </a:xfrm>
        </p:spPr>
        <p:txBody>
          <a:bodyPr>
            <a:normAutofit/>
          </a:bodyPr>
          <a:lstStyle/>
          <a:p>
            <a:r>
              <a:rPr lang="en-US" sz="6000" b="1" u="sng" dirty="0" err="1"/>
              <a:t>Dockerfile</a:t>
            </a:r>
            <a:endParaRPr lang="en-US" sz="60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B9E79-68E6-42D6-9E1D-95EF30E3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 r="50000"/>
          <a:stretch/>
        </p:blipFill>
        <p:spPr>
          <a:xfrm>
            <a:off x="5965794" y="0"/>
            <a:ext cx="6096000" cy="66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5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31E5E9-8208-4E45-845B-16B80190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0" r="40146" b="77722"/>
          <a:stretch/>
        </p:blipFill>
        <p:spPr>
          <a:xfrm>
            <a:off x="0" y="2219419"/>
            <a:ext cx="12192000" cy="148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5F4A95-87D0-4E6C-97EF-C8770593E4AE}"/>
              </a:ext>
            </a:extLst>
          </p:cNvPr>
          <p:cNvSpPr txBox="1"/>
          <p:nvPr/>
        </p:nvSpPr>
        <p:spPr>
          <a:xfrm>
            <a:off x="3163410" y="461639"/>
            <a:ext cx="5536707" cy="79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Created Docker Image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27298570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743DD1-538B-44E0-A514-E01C4D3F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/>
          <a:stretch/>
        </p:blipFill>
        <p:spPr>
          <a:xfrm>
            <a:off x="0" y="982506"/>
            <a:ext cx="12192000" cy="5875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30992-A481-42CB-870B-7D939B746C7D}"/>
              </a:ext>
            </a:extLst>
          </p:cNvPr>
          <p:cNvSpPr txBox="1"/>
          <p:nvPr/>
        </p:nvSpPr>
        <p:spPr>
          <a:xfrm>
            <a:off x="1885025" y="106533"/>
            <a:ext cx="11319029" cy="79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</a:t>
            </a:r>
            <a:r>
              <a:rPr lang="en-IN" sz="4400" dirty="0" err="1"/>
              <a:t>ownloading</a:t>
            </a:r>
            <a:r>
              <a:rPr lang="en-IN" sz="4400" dirty="0"/>
              <a:t> Repo From </a:t>
            </a:r>
            <a:r>
              <a:rPr lang="en-IN" sz="4400" dirty="0" err="1"/>
              <a:t>Github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89976016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24310B-69AD-4D2C-932C-B14CEC038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9"/>
          <a:stretch/>
        </p:blipFill>
        <p:spPr>
          <a:xfrm>
            <a:off x="0" y="1154096"/>
            <a:ext cx="12192000" cy="5703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7527C6-44ED-47DE-8A41-07D1F10D7F3B}"/>
              </a:ext>
            </a:extLst>
          </p:cNvPr>
          <p:cNvSpPr txBox="1"/>
          <p:nvPr/>
        </p:nvSpPr>
        <p:spPr>
          <a:xfrm>
            <a:off x="1589103" y="239698"/>
            <a:ext cx="11922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Launching Corresponding Container</a:t>
            </a:r>
          </a:p>
        </p:txBody>
      </p:sp>
    </p:spTree>
    <p:extLst>
      <p:ext uri="{BB962C8B-B14F-4D97-AF65-F5344CB8AC3E}">
        <p14:creationId xmlns:p14="http://schemas.microsoft.com/office/powerpoint/2010/main" val="3109658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6EF692-9DCB-44EA-B2F2-A1C590448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5" r="15971" b="46560"/>
          <a:stretch/>
        </p:blipFill>
        <p:spPr>
          <a:xfrm>
            <a:off x="0" y="1384915"/>
            <a:ext cx="12046062" cy="4287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8A88D0-C873-4EB4-B835-73A8E1ABBAC9}"/>
              </a:ext>
            </a:extLst>
          </p:cNvPr>
          <p:cNvSpPr txBox="1"/>
          <p:nvPr/>
        </p:nvSpPr>
        <p:spPr>
          <a:xfrm>
            <a:off x="1814004" y="389095"/>
            <a:ext cx="11319029" cy="79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Docker Container started Successfully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84444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3227F7-6245-42F0-9E88-E45B2E75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0"/>
          <a:stretch/>
        </p:blipFill>
        <p:spPr>
          <a:xfrm>
            <a:off x="0" y="1127464"/>
            <a:ext cx="12192000" cy="5730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191A69-E013-4714-8EE2-DA12A17357AE}"/>
              </a:ext>
            </a:extLst>
          </p:cNvPr>
          <p:cNvSpPr txBox="1"/>
          <p:nvPr/>
        </p:nvSpPr>
        <p:spPr>
          <a:xfrm>
            <a:off x="3524434" y="358023"/>
            <a:ext cx="7039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Monitoring Job</a:t>
            </a:r>
          </a:p>
        </p:txBody>
      </p:sp>
    </p:spTree>
    <p:extLst>
      <p:ext uri="{BB962C8B-B14F-4D97-AF65-F5344CB8AC3E}">
        <p14:creationId xmlns:p14="http://schemas.microsoft.com/office/powerpoint/2010/main" val="11263922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{A024BD21-5C90-44A5-B2B3-02E7237B5025}tf12214701</Template>
  <TotalTime>0</TotalTime>
  <Words>215</Words>
  <Application>Microsoft Office PowerPoint</Application>
  <PresentationFormat>Widescreen</PresentationFormat>
  <Paragraphs>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Constantia</vt:lpstr>
      <vt:lpstr>Gadugi</vt:lpstr>
      <vt:lpstr>Goudy Old Style</vt:lpstr>
      <vt:lpstr>Wingdings 2</vt:lpstr>
      <vt:lpstr>SlateVTI</vt:lpstr>
      <vt:lpstr>MLOPS  Automation of Machine Learning model through Jenkins and Docker for better accuracy.</vt:lpstr>
      <vt:lpstr>JENKINS JOBS</vt:lpstr>
      <vt:lpstr>PowerPoint Presentation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2020-05-27T06:14:03Z</dcterms:created>
  <dcterms:modified xsi:type="dcterms:W3CDTF">2020-05-27T09:12:36Z</dcterms:modified>
</cp:coreProperties>
</file>